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88" r:id="rId3"/>
    <p:sldId id="257" r:id="rId4"/>
    <p:sldId id="258" r:id="rId5"/>
    <p:sldId id="259" r:id="rId6"/>
    <p:sldId id="260" r:id="rId7"/>
    <p:sldId id="284" r:id="rId8"/>
    <p:sldId id="285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3" r:id="rId24"/>
    <p:sldId id="278" r:id="rId25"/>
    <p:sldId id="279" r:id="rId26"/>
    <p:sldId id="280" r:id="rId27"/>
    <p:sldId id="281" r:id="rId28"/>
    <p:sldId id="282" r:id="rId29"/>
    <p:sldId id="286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-120" y="-2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3/7/13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Challenges and potential solutions for developing integrated activities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8053"/>
            <a:ext cx="6400800" cy="2021095"/>
          </a:xfrm>
        </p:spPr>
        <p:txBody>
          <a:bodyPr/>
          <a:lstStyle/>
          <a:p>
            <a:r>
              <a:rPr lang="en-US" dirty="0" smtClean="0"/>
              <a:t>Vince Cronin</a:t>
            </a:r>
          </a:p>
          <a:p>
            <a:r>
              <a:rPr lang="en-US" dirty="0" smtClean="0"/>
              <a:t>Geology Department,</a:t>
            </a:r>
          </a:p>
          <a:p>
            <a:r>
              <a:rPr lang="en-US" dirty="0" smtClean="0"/>
              <a:t>Baylor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077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08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28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21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590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08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81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28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21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590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08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51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819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280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21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075363"/>
          </a:xfrm>
        </p:spPr>
        <p:txBody>
          <a:bodyPr>
            <a:normAutofit/>
          </a:bodyPr>
          <a:lstStyle/>
          <a:p>
            <a:r>
              <a:rPr lang="en-US" dirty="0" smtClean="0"/>
              <a:t>Math skills taught in context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math you need when you need it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Khan Academy:  collaborative asynchronous exploration and mastery of mathematics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539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5903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087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81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280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21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7753"/>
            <a:ext cx="8229600" cy="3151593"/>
          </a:xfrm>
        </p:spPr>
        <p:txBody>
          <a:bodyPr>
            <a:normAutofit/>
          </a:bodyPr>
          <a:lstStyle/>
          <a:p>
            <a:r>
              <a:rPr lang="en-US" dirty="0" smtClean="0"/>
              <a:t>Vince Cronin</a:t>
            </a:r>
            <a:br>
              <a:rPr lang="en-US" dirty="0" smtClean="0"/>
            </a:br>
            <a:r>
              <a:rPr lang="en-US" dirty="0" err="1" smtClean="0"/>
              <a:t>Vince_Cronin@baylor.edu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449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308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308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308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308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027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02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590379"/>
      </p:ext>
    </p:extLst>
  </p:cSld>
  <p:clrMapOvr>
    <a:masterClrMapping/>
  </p:clrMapOvr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24</TotalTime>
  <Words>22</Words>
  <Application>Microsoft Macintosh PowerPoint</Application>
  <PresentationFormat>On-screen Show (4:3)</PresentationFormat>
  <Paragraphs>6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 Black </vt:lpstr>
      <vt:lpstr>Challenges and potential solutions for developing integrated activities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Math skills taught in context  The math you need when you need it  Khan Academy:  collaborative asynchronous exploration and mastery of 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Vince Cronin Vince_Cronin@baylor.edu</vt:lpstr>
    </vt:vector>
  </TitlesOfParts>
  <Company>personal copy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 Cronin</dc:creator>
  <cp:lastModifiedBy>Vince Cronin</cp:lastModifiedBy>
  <cp:revision>5</cp:revision>
  <dcterms:created xsi:type="dcterms:W3CDTF">2013-03-07T15:27:44Z</dcterms:created>
  <dcterms:modified xsi:type="dcterms:W3CDTF">2013-03-07T18:54:34Z</dcterms:modified>
</cp:coreProperties>
</file>